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24" r:id="rId13"/>
    <p:sldId id="325" r:id="rId14"/>
    <p:sldId id="326" r:id="rId15"/>
    <p:sldId id="327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How to Use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:a16="http://schemas.microsoft.com/office/drawing/2014/main" xmlns="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:a16="http://schemas.microsoft.com/office/drawing/2014/main" xmlns="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:a16="http://schemas.microsoft.com/office/drawing/2014/main" xmlns="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9344</TotalTime>
  <Words>853</Words>
  <Application>Microsoft Office PowerPoint</Application>
  <PresentationFormat>Custom</PresentationFormat>
  <Paragraphs>225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272</cp:revision>
  <dcterms:created xsi:type="dcterms:W3CDTF">2013-09-12T13:05:01Z</dcterms:created>
  <dcterms:modified xsi:type="dcterms:W3CDTF">2021-11-08T11:37:07Z</dcterms:modified>
</cp:coreProperties>
</file>